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34" r:id="rId24"/>
    <p:sldId id="345" r:id="rId25"/>
    <p:sldId id="348" r:id="rId26"/>
    <p:sldId id="349" r:id="rId27"/>
    <p:sldId id="335" r:id="rId28"/>
    <p:sldId id="336" r:id="rId29"/>
    <p:sldId id="340" r:id="rId30"/>
    <p:sldId id="338" r:id="rId31"/>
    <p:sldId id="341" r:id="rId32"/>
    <p:sldId id="342" r:id="rId33"/>
    <p:sldId id="337" r:id="rId34"/>
    <p:sldId id="339" r:id="rId35"/>
    <p:sldId id="343" r:id="rId36"/>
    <p:sldId id="344" r:id="rId37"/>
    <p:sldId id="346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203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.wtf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llcall.com/video/how_to_make_congressional_floor_charts_worth_reading" TargetMode="Externa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t-interactive/chart-doctor/blob/master/visual-vocabulary/Visual-vocabulary.pdf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xkcd.com/17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nytimes.com/www.nytimes.com/interactive/2009/11/06/business/economy/unemployment-lines.html?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goal </a:t>
            </a:r>
            <a:r>
              <a:rPr lang="mr-IN" dirty="0" smtClean="0"/>
              <a:t>–</a:t>
            </a:r>
            <a:r>
              <a:rPr lang="en-US" dirty="0" smtClean="0"/>
              <a:t> be useful to your reader</a:t>
            </a:r>
            <a:endParaRPr lang="en-US" dirty="0"/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beautiful</a:t>
            </a:r>
            <a:endParaRPr lang="en-US" dirty="0"/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Bad Charts out there</a:t>
            </a:r>
          </a:p>
          <a:p>
            <a:endParaRPr lang="en-US" dirty="0"/>
          </a:p>
          <a:p>
            <a:r>
              <a:rPr lang="en-US" dirty="0" smtClean="0"/>
              <a:t>In fact, there’s a whole </a:t>
            </a:r>
            <a:r>
              <a:rPr lang="en-US" dirty="0" err="1" smtClean="0"/>
              <a:t>Tumblr</a:t>
            </a:r>
            <a:r>
              <a:rPr lang="en-US" dirty="0" smtClean="0"/>
              <a:t> blog full </a:t>
            </a:r>
            <a:r>
              <a:rPr lang="en-US" dirty="0"/>
              <a:t>of them </a:t>
            </a:r>
            <a:r>
              <a:rPr lang="en-US" dirty="0">
                <a:hlinkClick r:id="rId2"/>
              </a:rPr>
              <a:t>http://viz.wtf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Here are a few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one of my favorites</a:t>
            </a:r>
            <a:endParaRPr lang="en-US" dirty="0"/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it’s not just my favorite </a:t>
            </a:r>
            <a:r>
              <a:rPr lang="mr-IN" dirty="0" smtClean="0"/>
              <a:t>–</a:t>
            </a:r>
            <a:r>
              <a:rPr lang="en-US" dirty="0" smtClean="0"/>
              <a:t> people </a:t>
            </a:r>
            <a:r>
              <a:rPr lang="en-US" i="1" dirty="0" smtClean="0"/>
              <a:t>love </a:t>
            </a:r>
            <a:r>
              <a:rPr lang="en-US" dirty="0" smtClean="0"/>
              <a:t>this map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it’s a lie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Distributed votes by population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Difference in votes, with pop.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3D population vs. winner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a </a:t>
            </a:r>
            <a:r>
              <a:rPr lang="en-US" dirty="0" err="1" smtClean="0"/>
              <a:t>chartmaker</a:t>
            </a:r>
            <a:r>
              <a:rPr lang="en-US" dirty="0" smtClean="0"/>
              <a:t>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</a:t>
            </a:r>
            <a:r>
              <a:rPr lang="en-US" dirty="0" smtClean="0"/>
              <a:t>: Make sure readers can accurately understand the data in the form you present it in</a:t>
            </a:r>
          </a:p>
          <a:p>
            <a:r>
              <a:rPr lang="en-US" b="1" dirty="0" smtClean="0"/>
              <a:t>Story</a:t>
            </a:r>
            <a:r>
              <a:rPr lang="en-US" dirty="0" smtClean="0"/>
              <a:t>: Choose an interesting angle of the data to visualize</a:t>
            </a:r>
          </a:p>
          <a:p>
            <a:r>
              <a:rPr lang="en-US" b="1" dirty="0" smtClean="0"/>
              <a:t>Function</a:t>
            </a:r>
            <a:r>
              <a:rPr lang="en-US" dirty="0" smtClean="0"/>
              <a:t>: Think about why/how your visualization would be useful to your readers, and ensure it does that</a:t>
            </a:r>
          </a:p>
          <a:p>
            <a:r>
              <a:rPr lang="en-US" b="1" dirty="0" smtClean="0"/>
              <a:t>Design</a:t>
            </a:r>
            <a:r>
              <a:rPr lang="en-US" dirty="0" smtClean="0"/>
              <a:t>: Keep it simple, stupid.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critiques of Congress’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pairs, critique one of these </a:t>
            </a:r>
            <a:endParaRPr lang="en-US" dirty="0"/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Fox News </a:t>
            </a:r>
            <a:r>
              <a:rPr lang="en-US" dirty="0" err="1" smtClean="0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CBC parliament chart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World Government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NBC U.S. race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</a:t>
            </a:r>
            <a:r>
              <a:rPr lang="en-US" dirty="0" smtClean="0">
                <a:hlinkClick r:id="rId2"/>
              </a:rPr>
              <a:t>vocabulary.pdf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3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3" y="1600200"/>
            <a:ext cx="7535354" cy="51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Classroom survey -&gt; Excel -&gt; </a:t>
            </a:r>
            <a:r>
              <a:rPr lang="en-US" dirty="0" err="1" smtClean="0"/>
              <a:t>Chartbuilder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Fusion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Sports teams </a:t>
            </a:r>
            <a:r>
              <a:rPr lang="en-US" smtClean="0"/>
              <a:t>per state + KML </a:t>
            </a:r>
            <a:r>
              <a:rPr lang="en-US" dirty="0" err="1" smtClean="0"/>
              <a:t>shapefile</a:t>
            </a:r>
            <a:r>
              <a:rPr lang="en-US" dirty="0" smtClean="0"/>
              <a:t> for boundaries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0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What is good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How to make data </a:t>
            </a:r>
            <a:r>
              <a:rPr lang="en-US" dirty="0" err="1" smtClean="0"/>
              <a:t>viz</a:t>
            </a:r>
            <a:r>
              <a:rPr lang="en-US" dirty="0" smtClean="0"/>
              <a:t> suck less</a:t>
            </a:r>
          </a:p>
          <a:p>
            <a:pPr>
              <a:buFontTx/>
              <a:buChar char="-"/>
            </a:pPr>
            <a:r>
              <a:rPr lang="en-US" dirty="0" smtClean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https://archive.nytimes.com/www.nytimes.com/interactive/2009/11/06/business/economy/unemployment-lines.html?</a:t>
            </a:r>
            <a:r>
              <a:rPr lang="en-US" dirty="0" smtClean="0">
                <a:hlinkClick r:id="rId2"/>
              </a:rPr>
              <a:t>hp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https://www.washingtonpost.com/graphics/national/mapping-the-2017-eclipse/?utm_term=.</a:t>
            </a:r>
            <a:r>
              <a:rPr lang="en-US" dirty="0" smtClean="0">
                <a:hlinkClick r:id="rId3"/>
              </a:rPr>
              <a:t>58658a0b34c2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</a:t>
            </a:r>
            <a:r>
              <a:rPr lang="en-US" dirty="0" err="1" smtClean="0"/>
              <a:t>Viz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data</a:t>
            </a:r>
          </a:p>
          <a:p>
            <a:r>
              <a:rPr lang="en-US" dirty="0" smtClean="0"/>
              <a:t>We’ve covered this extensively, but it becomes even more important in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 lvl="1"/>
            <a:r>
              <a:rPr lang="en-US" dirty="0" smtClean="0"/>
              <a:t>People </a:t>
            </a:r>
            <a:r>
              <a:rPr lang="en-US" i="1" dirty="0" smtClean="0"/>
              <a:t>trust </a:t>
            </a:r>
            <a:r>
              <a:rPr lang="en-US" dirty="0" smtClean="0"/>
              <a:t>charts </a:t>
            </a:r>
            <a:r>
              <a:rPr lang="mr-IN" dirty="0" smtClean="0"/>
              <a:t>–</a:t>
            </a:r>
            <a:r>
              <a:rPr lang="en-US" dirty="0" smtClean="0"/>
              <a:t> don’t lie with them.</a:t>
            </a:r>
          </a:p>
          <a:p>
            <a:r>
              <a:rPr lang="en-US" dirty="0" smtClean="0"/>
              <a:t>More on this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a story  </a:t>
            </a:r>
          </a:p>
          <a:p>
            <a:r>
              <a:rPr lang="en-US" dirty="0" smtClean="0"/>
              <a:t>Find meaning</a:t>
            </a:r>
            <a:endParaRPr lang="en-US" dirty="0"/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35549</TotalTime>
  <Words>591</Words>
  <Application>Microsoft Macintosh PowerPoint</Application>
  <PresentationFormat>On-screen Show (4:3)</PresentationFormat>
  <Paragraphs>89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So what’s a chartmaker to do?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  <vt:lpstr>Google Fusion Maps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201</cp:revision>
  <dcterms:created xsi:type="dcterms:W3CDTF">2018-07-03T20:07:00Z</dcterms:created>
  <dcterms:modified xsi:type="dcterms:W3CDTF">2018-08-08T18:53:57Z</dcterms:modified>
</cp:coreProperties>
</file>